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99" r:id="rId3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0873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2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5857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3131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2495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7101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5345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8941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0620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6907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9686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073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947949" y="723714"/>
            <a:ext cx="8296101" cy="1711915"/>
          </a:xfrm>
          <a:prstGeom prst="horizontalScroll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6000" b="1" i="1" dirty="0" smtClean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Wielki Test o </a:t>
            </a:r>
            <a:r>
              <a:rPr lang="pl-PL" sz="6000" b="1" i="1" dirty="0" smtClean="0">
                <a:ln/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Przasnyszu</a:t>
            </a:r>
            <a:endParaRPr lang="pl-PL" sz="6000" b="1" i="1" dirty="0">
              <a:ln/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Podwójna fala 10"/>
          <p:cNvSpPr/>
          <p:nvPr/>
        </p:nvSpPr>
        <p:spPr>
          <a:xfrm rot="21144446">
            <a:off x="3505984" y="3238988"/>
            <a:ext cx="5180029" cy="2316464"/>
          </a:xfrm>
          <a:prstGeom prst="doubleWav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000" b="1" i="1" dirty="0" smtClean="0">
                <a:solidFill>
                  <a:srgbClr val="002060"/>
                </a:solidFill>
                <a:latin typeface="Chiller" panose="04020404031007020602" pitchFamily="82" charset="0"/>
              </a:rPr>
              <a:t>Pytania oraz odpowiedzi</a:t>
            </a:r>
          </a:p>
          <a:p>
            <a:pPr algn="ctr"/>
            <a:r>
              <a:rPr lang="pl-PL" sz="5400" b="1" i="1" dirty="0" smtClean="0">
                <a:solidFill>
                  <a:srgbClr val="7030A0"/>
                </a:solidFill>
                <a:latin typeface="Harrington" panose="04040505050A02020702" pitchFamily="82" charset="0"/>
              </a:rPr>
              <a:t>Wielki Finał</a:t>
            </a:r>
            <a:endParaRPr lang="pl-PL" sz="5400" b="1" i="1" dirty="0">
              <a:solidFill>
                <a:srgbClr val="7030A0"/>
              </a:solidFill>
              <a:latin typeface="Harrington" panose="04040505050A0202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271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349778" y="175327"/>
            <a:ext cx="9492443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Figurka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którego świętego na cokole (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postawiona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roku 1894) widnieje w Przasnyszu na skrzyżowaniu ulic Św. Stanisława Kostki oraz Zawodzie ?</a:t>
            </a:r>
            <a:endParaRPr lang="pl-PL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242981" y="3429000"/>
            <a:ext cx="2880000" cy="160851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Św</a:t>
            </a:r>
            <a:r>
              <a:rPr lang="pl-PL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Rocha</a:t>
            </a:r>
            <a:endParaRPr lang="pl-PL" sz="28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rostokąt zaokrąglony 8"/>
          <p:cNvSpPr/>
          <p:nvPr/>
        </p:nvSpPr>
        <p:spPr>
          <a:xfrm>
            <a:off x="76373" y="3429000"/>
            <a:ext cx="2880000" cy="160851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Św</a:t>
            </a:r>
            <a:r>
              <a:rPr lang="pl-PL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Krzysztofa</a:t>
            </a:r>
            <a:endParaRPr lang="pl-PL" sz="28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Prostokąt zaokrąglony 10"/>
          <p:cNvSpPr/>
          <p:nvPr/>
        </p:nvSpPr>
        <p:spPr>
          <a:xfrm>
            <a:off x="6132927" y="3429000"/>
            <a:ext cx="2961777" cy="160851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Św</a:t>
            </a:r>
            <a:r>
              <a:rPr lang="pl-PL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Stanisława Kostki</a:t>
            </a:r>
            <a:endParaRPr lang="pl-PL" sz="28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3104650" y="3429000"/>
            <a:ext cx="2880000" cy="160851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Św</a:t>
            </a:r>
            <a:r>
              <a:rPr lang="pl-PL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Izydora Oracza</a:t>
            </a:r>
            <a:endParaRPr lang="pl-PL" sz="28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496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239289" y="117138"/>
            <a:ext cx="9713422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Ksiądz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który w roku 1914 został proboszczem przasnyskiej fary, a w 1932 otrzymał tytuł „Honorowego Obywatela Przasnysza”, to: 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312814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Kazimierz</a:t>
            </a:r>
          </a:p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Gwiazda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Józef</a:t>
            </a:r>
          </a:p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Piekut 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Stanisław Czapliński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82378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Aleksander Kakowski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339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301634" y="117138"/>
            <a:ext cx="9588732" cy="2808942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edycji Przasnyskiego Jarmarku Staropolskiego odbyło się do tej pory w naszym mieście 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3216000" y="3428998"/>
            <a:ext cx="2880000" cy="159188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pl-PL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208623" y="3428999"/>
            <a:ext cx="2953465" cy="159188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pl-PL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44615" y="3428999"/>
            <a:ext cx="2880000" cy="159188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pl-PL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146510" y="3428998"/>
            <a:ext cx="2953465" cy="159188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pl-PL" sz="32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665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160664" y="28970"/>
            <a:ext cx="9870672" cy="2966884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Czyje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imię nosi Park Miejski koło budynku Miejskiego Domu Kultury?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197739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Konrada Mazowieckiego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096000" y="3429000"/>
            <a:ext cx="297009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Św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Stanisława Kostki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3142825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Tadeusza</a:t>
            </a:r>
          </a:p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Kościuszki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114261" y="3429000"/>
            <a:ext cx="297009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Antoniego Madalińskiego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684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264573" y="112097"/>
            <a:ext cx="9662853" cy="2983509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Która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czterech wymienionych ulic w granicach administracyjnych miasta Przasnysz jest najdłuższa 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65132" y="3629644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Kolejowa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82222" y="3629644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Żwirki i Wigury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27988" y="3629644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Szosa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Ciechanowska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3110898" y="3629644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Piłsudskiego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26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247601" y="117138"/>
            <a:ext cx="9866515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jaką nazwą własną znana jest Pracownia Batiku działająca przy Miejskim Domu Kultury w Przasnyszu 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3109792" y="3429000"/>
            <a:ext cx="2880000" cy="150044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Mamut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23103" y="3429000"/>
            <a:ext cx="2961777" cy="150044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Dinozaur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8191" y="3429000"/>
            <a:ext cx="2880000" cy="150044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Kogut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3809" y="3429000"/>
            <a:ext cx="2880000" cy="150044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Skrzat</a:t>
            </a:r>
            <a:endParaRPr lang="pl-PL" sz="2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1627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318606" y="112222"/>
            <a:ext cx="9554788" cy="3316778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Rotmistrz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kawalerii Wojska Polskiego. Od 1936 starosta przasnyski. Zamordowany w 1940 przez Sowietów w Katyniu. O jaką postać chodzi ?</a:t>
            </a:r>
            <a:endParaRPr lang="pl-PL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84012" y="3852949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Adam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Bartosiewicz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3128452" y="3852949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Antoni Wojciechowski</a:t>
            </a:r>
            <a:endParaRPr lang="pl-PL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1364" y="3852949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Maciej</a:t>
            </a:r>
          </a:p>
          <a:p>
            <a:pPr lvl="0"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Żmijewski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6172892" y="3852949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Zygmunt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Młot-</a:t>
            </a:r>
            <a:r>
              <a:rPr lang="pl-PL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Przepałkowski</a:t>
            </a:r>
            <a:endParaRPr lang="pl-PL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4447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334885" y="87159"/>
            <a:ext cx="9522230" cy="3287808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Wizerunek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którego artysty przedstawia kamienna ławeczka, na której możemy usiąść w </a:t>
            </a:r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jednej</a:t>
            </a:r>
          </a:p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parkowych alejek koło przasnyskiego </a:t>
            </a:r>
            <a:r>
              <a:rPr lang="pl-PL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MDKU-u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endParaRPr lang="pl-PL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65132" y="3629643"/>
            <a:ext cx="2880000" cy="155749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isarza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Henryka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Sienkiewicza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82222" y="3629644"/>
            <a:ext cx="2880000" cy="155749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„mistrza światła” Stanisława Ostoi-Kotkowskiego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27988" y="3629644"/>
            <a:ext cx="2880000" cy="155749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Poety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Tomasza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Wierzbickiego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3110898" y="3629642"/>
            <a:ext cx="2880000" cy="155749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rzeźbiarza Edmunda Majkowskiego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5709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269763" y="161973"/>
            <a:ext cx="9652473" cy="2966884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granicach którego państwa znalazł się Przasnysz po upadku insurekcji kościuszkowskiej (1794) i przeprowadzeniu III Rozbioru Polski (1795) 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65345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Prusy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12625" y="3429000"/>
            <a:ext cx="297009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Rosja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3088985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Austria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221910" y="3429000"/>
            <a:ext cx="297009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żadnego – miastem zarządzała wspólna  komisja trzech państw zaborczych</a:t>
            </a:r>
            <a:endParaRPr lang="pl-PL" sz="20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3356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222663" y="83887"/>
            <a:ext cx="9746673" cy="3000135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 </a:t>
            </a:r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Rzeka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Węgierka ma łączną długość nieco ponad 46 km. Na jakim odcinku swojego biegu płynie ona przez granice administracyjne miasta Przasnysz ?</a:t>
            </a:r>
            <a:endParaRPr lang="pl-PL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3144769" y="3719945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Nieco </a:t>
            </a:r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ponad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6,3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90535" y="3719945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Około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7,5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36301" y="3719945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Równo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9003" y="3719945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Dokładnie</a:t>
            </a:r>
          </a:p>
          <a:p>
            <a:pPr lvl="0"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4,7 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774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916084" y="117138"/>
            <a:ext cx="7618614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lvl="0"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Który z niżej wymienionych sportowców nie urodził się w Przasnyszu 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3128144" y="348695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Grzegorz Wędzyński,</a:t>
            </a:r>
          </a:p>
          <a:p>
            <a:pPr lvl="0"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piłkarz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rostokąt zaokrąglony 8"/>
          <p:cNvSpPr/>
          <p:nvPr/>
        </p:nvSpPr>
        <p:spPr>
          <a:xfrm>
            <a:off x="6173910" y="3487189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Arkadiusz 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Gołaś, siatkarz</a:t>
            </a:r>
            <a:endParaRPr lang="pl-PL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9219676" y="3487189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Maciej 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Pilitowski, szczypiornista</a:t>
            </a:r>
            <a:endParaRPr lang="pl-PL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Prostokąt zaokrąglony 14"/>
          <p:cNvSpPr/>
          <p:nvPr/>
        </p:nvSpPr>
        <p:spPr>
          <a:xfrm>
            <a:off x="82378" y="348695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Robert 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Witka, koszykarz</a:t>
            </a:r>
            <a:endParaRPr lang="pl-PL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3313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275137" y="140280"/>
            <a:ext cx="9641725" cy="2744264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Jaką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liczbą członków mógł się poszczycić przasnyski cech piwowarski, zgodnie z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lustracją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dóbr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królewskich z roku 1564 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10227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endParaRPr lang="pl-PL" sz="28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126</a:t>
            </a:r>
            <a:endParaRPr lang="pl-PL" sz="28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313809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105</a:t>
            </a:r>
            <a:endParaRPr lang="pl-PL" sz="28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20973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207</a:t>
            </a:r>
            <a:endParaRPr lang="pl-PL" sz="28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4954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197225" y="94516"/>
            <a:ext cx="9797550" cy="3492382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 </a:t>
            </a:r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roku 1576 Przasnysz stał się pierwszy raz w swojej historii siedzibą starostwa. Jak nazywał się pierwszy starosta przasnyski ?</a:t>
            </a:r>
            <a:endParaRPr lang="pl-PL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88162" y="3961015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Krzysztof</a:t>
            </a:r>
          </a:p>
          <a:p>
            <a:pPr algn="ctr"/>
            <a:r>
              <a:rPr lang="pl-PL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Niszczycki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59802" y="3961015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Paweł</a:t>
            </a:r>
          </a:p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Kostka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3123982" y="3961015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Stanisław Kołakowski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195622" y="3961015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 Teofil Ostrowiecki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8786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916083" y="117138"/>
            <a:ext cx="8359833" cy="2709189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 Jaki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obecny budynek w mieście kojarzy się nierozłącznie z istniejącym w okresie PRL-u „</a:t>
            </a:r>
            <a:r>
              <a:rPr lang="pl-PL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Erdetem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5682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Miejski Dom Kultury</a:t>
            </a:r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Starostwo Powiatowe</a:t>
            </a:r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Urząd</a:t>
            </a:r>
          </a:p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Miasta</a:t>
            </a:r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310258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Liceum </a:t>
            </a:r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Ogólnokształcące</a:t>
            </a:r>
          </a:p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Komisji Edukacji Narodowej</a:t>
            </a:r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6026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239288" y="117138"/>
            <a:ext cx="9733511" cy="2725815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 W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połowie XX wieku głównym zakładem produkcyjnym Przasnysza był ZWAR na ul. Leszno. Jak brzmiała początkowo pełna nazwa tego skrótu 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3128144" y="3429000"/>
            <a:ext cx="2880000" cy="155863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Zrzeszenie Wytwórców Aparatów Rezystorowych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55863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Zakłady </a:t>
            </a:r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Wytwórcze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Aparatury Rozdzielczej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55863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Zintegrowane Warsztaty Awioniki Rejestrującej 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82378" y="3429000"/>
            <a:ext cx="2880000" cy="155863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Zakłady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Wyrobów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Anty-Rezonansowych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5741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340446" y="103909"/>
            <a:ext cx="9511108" cy="2772294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 W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roku 1945 z przestrzeni miejskiej zniknął bezpowrotnie legendarny dwór starostów przasnyskich. Co było przyczyną unicestwienia tego budynku ?</a:t>
            </a:r>
            <a:endParaRPr lang="pl-PL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84012" y="3736571"/>
            <a:ext cx="2880000" cy="168332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został </a:t>
            </a:r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wysadzony</a:t>
            </a:r>
          </a:p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powietrze przez saperów wycofującego się Wehrmachtu</a:t>
            </a:r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3128452" y="3736570"/>
            <a:ext cx="2880000" cy="168332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spłonął wskutek przypadkowego </a:t>
            </a:r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zaprószenia 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ognia przez żołnierzy radzieckich</a:t>
            </a:r>
            <a:endParaRPr lang="pl-PL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1364" y="3736571"/>
            <a:ext cx="2880000" cy="168332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omyłkowo otrzymał bezpośrednie trafienie bombą lotniczą podczas nalotu</a:t>
            </a: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6172892" y="3726492"/>
            <a:ext cx="2880000" cy="169340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został trafiony pociskami dużego kalibru podczas kanonady artyleryjskiej Armii Czerwonej</a:t>
            </a: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1403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679863" y="125451"/>
            <a:ext cx="8844050" cy="2301865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nazywał się żołnierz, powstaniec styczniowy, którego rozstrzelanie przez Rosjan dn. 14.XI.1863 upamiętnia pomnik na ul. Orlika 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5682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ajor</a:t>
            </a:r>
          </a:p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Stefan 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Cielecki</a:t>
            </a:r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orucznik</a:t>
            </a:r>
          </a:p>
          <a:p>
            <a:pPr lvl="0" algn="ctr"/>
            <a:r>
              <a:rPr lang="pl-PL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Palemon</a:t>
            </a:r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Nowicki</a:t>
            </a:r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enerał</a:t>
            </a:r>
          </a:p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Zygmunt </a:t>
            </a:r>
            <a:r>
              <a:rPr lang="pl-PL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Padlewski</a:t>
            </a:r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310258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generał </a:t>
            </a:r>
            <a:endParaRPr lang="pl-PL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Wilhelm 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Orlik-Rückemann</a:t>
            </a:r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4116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916083" y="117138"/>
            <a:ext cx="8359833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25.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którym roku uroczyście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poświęcono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oddano do użytku Gimnazjum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Miejskie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Przasnyszu?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143833" y="3113116"/>
            <a:ext cx="2880000" cy="19243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1920</a:t>
            </a:r>
            <a:endParaRPr lang="pl-PL" sz="32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215473" y="3113116"/>
            <a:ext cx="2880000" cy="19243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1927</a:t>
            </a:r>
            <a:endParaRPr lang="pl-PL" sz="32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3101742" y="3113116"/>
            <a:ext cx="3035820" cy="19243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1924</a:t>
            </a:r>
            <a:endParaRPr lang="pl-PL" sz="32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168167" y="3113116"/>
            <a:ext cx="2880000" cy="19243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1930</a:t>
            </a:r>
            <a:endParaRPr lang="pl-PL" sz="32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3551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627389" y="356701"/>
            <a:ext cx="8929775" cy="2245183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 Który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niżej wymienionych prezydentów Polski na przestrzeni ostatniego stulecia nigdy nie był w naszym mieście z oficjalną wizytą 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3147946" y="3437313"/>
            <a:ext cx="2880000" cy="157526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Ignacy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Mościcki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32555" y="3437313"/>
            <a:ext cx="2880000" cy="157526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Aleksander Kwaśniewski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117164" y="3437313"/>
            <a:ext cx="2880000" cy="157526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Bronisław Komorowski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163337" y="3437313"/>
            <a:ext cx="2880000" cy="157526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Stanisław Wojciechowski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5998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334884" y="87159"/>
            <a:ext cx="9679479" cy="3287808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27. </a:t>
            </a:r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Jaka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jednostka kawalerii Wojska Polskiego najdłużej kwaterowała w przasnyskich koszarach w okresie Dwudziestolecia Międzywojennego (1918-1939) ?</a:t>
            </a:r>
            <a:endParaRPr lang="pl-PL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65132" y="3629643"/>
            <a:ext cx="2880000" cy="155749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Pułk Szwoleżerów Józefa Piłsudskiego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82222" y="3629644"/>
            <a:ext cx="2880000" cy="155749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Pułk Ułanów Legionowych im. marsz. Edwarda Śmigłego-Rydza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27988" y="3629644"/>
            <a:ext cx="2880000" cy="155749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Pułk Strzelców Konnych Ziemi Łęczyckiej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3136456" y="3629644"/>
            <a:ext cx="2880000" cy="155749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Pułk Ułanów Lubelskich im. gen. Kazimierza Sosnkowskiego 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763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962457" y="1"/>
            <a:ext cx="10267085" cy="2822284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 W </a:t>
            </a:r>
            <a:r>
              <a:rPr lang="pl-PL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Przasnyszu uczestnicy ruchu drogowego mają do dyspozycji kilka rond. Jak nazywa się rondo </a:t>
            </a:r>
            <a:r>
              <a:rPr lang="pl-PL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położone</a:t>
            </a:r>
          </a:p>
          <a:p>
            <a:pPr algn="ctr"/>
            <a:r>
              <a:rPr lang="pl-PL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sąsiedztwie dawnego dworca PKS ?</a:t>
            </a:r>
            <a:endParaRPr lang="pl-PL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123793" y="3951243"/>
            <a:ext cx="2815497" cy="152538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Rondo Armii Krajowej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29250" y="3951244"/>
            <a:ext cx="2880000" cy="152538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Rondo Rzemieślników Przasnyskich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3094271" y="3951244"/>
            <a:ext cx="2880000" cy="152538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Rondo im. ks. Józefa Piekuta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164229" y="3951243"/>
            <a:ext cx="2880000" cy="152538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Rondo im. kpt. pil. Kazimierza Dudzińskiego 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92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738052" y="183640"/>
            <a:ext cx="8715895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W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1807 roku w Przasnyszu przebywał sam cesarz Francuzów Napoleon Bonaparte. W jakich okolicznościach owa wizyta miała miejsce 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3128144" y="3428761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Przebywał 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ziemiach polskich z wizytą kuracyjną</a:t>
            </a:r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Wycofywał się</a:t>
            </a:r>
          </a:p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resztkami swoich wojsk po klęsce wyprawy na Rosję</a:t>
            </a:r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Cesarz 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był w drodze na rozmowy pokojowe ze swoimi przeciwnikami</a:t>
            </a:r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82378" y="3462012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Napoleon 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prowadził wówczas zwycięską kampanię przeciwko armii rosyjskiej</a:t>
            </a:r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4216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784687" y="252413"/>
            <a:ext cx="10603750" cy="3119913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roku 2010 premierę miał film opowiadający o legendzie powstania Przasnysza. Kto wystąpił w nim w  kluczowej roli księcia Konrada Mazowieckiego ?</a:t>
            </a:r>
            <a:endParaRPr lang="pl-PL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123228" y="4202083"/>
            <a:ext cx="2880000" cy="199921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Waldemar </a:t>
            </a:r>
            <a:r>
              <a:rPr lang="pl-PL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Trochimiuk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burmistrz Przasnysza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3145076" y="4212106"/>
            <a:ext cx="2880000" cy="198918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Wiesław Wróblewski – radny Rady </a:t>
            </a:r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Miejskiej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Przasnyszu</a:t>
            </a:r>
            <a:endParaRPr lang="pl-PL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188772" y="4202083"/>
            <a:ext cx="2880000" cy="199921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Krzysztof Gadomski – dyrektor Miejskiego Domu Kultury w Przasnyszu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6166924" y="4202084"/>
            <a:ext cx="2880000" cy="199921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Zenon Szczepankowski – starosta przasnyski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403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916083" y="117138"/>
            <a:ext cx="8359833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Gdzie w Przasnyszu rośnie dąb papieski 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312814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Parku Miejskim</a:t>
            </a:r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Parku przy Jednostce Wojskowej</a:t>
            </a:r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 Kościele Farnym pw. Wniebowzięcia NMP (Św. Wojciecha)</a:t>
            </a:r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82378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 </a:t>
            </a:r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Kościele</a:t>
            </a:r>
          </a:p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Klasztorze Ojców Pasjonistów</a:t>
            </a:r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2906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613881" y="34196"/>
            <a:ext cx="8964238" cy="804038"/>
          </a:xfrm>
          <a:prstGeom prst="horizontalScroll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4400" b="1" dirty="0" smtClean="0">
                <a:solidFill>
                  <a:srgbClr val="C00000"/>
                </a:solidFill>
                <a:latin typeface="Chiller" panose="04020404031007020602" pitchFamily="82" charset="0"/>
                <a:cs typeface="Times New Roman" panose="02020603050405020304" pitchFamily="18" charset="0"/>
              </a:rPr>
              <a:t>Poprawne odpowiedzi na poszczególne pytania: </a:t>
            </a:r>
            <a:endParaRPr lang="pl-PL" sz="4400" b="1" dirty="0">
              <a:solidFill>
                <a:srgbClr val="C00000"/>
              </a:solidFill>
              <a:latin typeface="Chiller" panose="04020404031007020602" pitchFamily="82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330689" y="909086"/>
            <a:ext cx="7524837" cy="273188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marL="457200" lvl="0" indent="-457200">
              <a:buAutoNum type="arabicPeriod"/>
            </a:pP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Maciej Pilitowski, szczypiornista</a:t>
            </a:r>
          </a:p>
          <a:p>
            <a:pPr marL="457200" lvl="0" indent="-457200">
              <a:buAutoNum type="arabicPeriod"/>
            </a:pP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Napoleon prowadził wówczas zwycięską kampanię przeciwko armii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rosyjskiej</a:t>
            </a:r>
            <a:endParaRPr lang="pl-PL" sz="1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 Szlą</a:t>
            </a:r>
            <a:endParaRPr lang="pl-PL" sz="1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1965</a:t>
            </a:r>
            <a:endParaRPr lang="pl-PL" sz="1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2002</a:t>
            </a:r>
            <a:endParaRPr lang="pl-PL" sz="1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Mariusz Bondarczuk</a:t>
            </a:r>
            <a:endParaRPr lang="pl-PL" sz="1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Miejski Dom Kultury</a:t>
            </a:r>
            <a:endParaRPr lang="pl-PL" sz="1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2002</a:t>
            </a:r>
            <a:endParaRPr lang="pl-PL" sz="1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Św. Rocha</a:t>
            </a:r>
            <a:endParaRPr lang="pl-PL" sz="1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Józef Piekut</a:t>
            </a:r>
            <a:endParaRPr lang="pl-PL" sz="1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rostokąt zaokrąglony 5"/>
          <p:cNvSpPr/>
          <p:nvPr/>
        </p:nvSpPr>
        <p:spPr>
          <a:xfrm>
            <a:off x="8115730" y="909086"/>
            <a:ext cx="3904211" cy="273188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pl-PL" sz="1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Tadeusza Kościuszki</a:t>
            </a:r>
            <a:endParaRPr lang="pl-PL" sz="1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AutoNum type="arabicPeriod" startAt="13"/>
            </a:pP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Szosa Ciechanowska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Mamut</a:t>
            </a:r>
            <a:endParaRPr lang="pl-PL" sz="1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Zygmunt Młot-</a:t>
            </a:r>
            <a:r>
              <a:rPr lang="pl-PL" sz="1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Przepałkowski</a:t>
            </a:r>
            <a:endParaRPr lang="pl-PL" sz="1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rzeźbiarza 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Edmunda Majkowskiego</a:t>
            </a:r>
          </a:p>
          <a:p>
            <a:pPr marL="342900" indent="-342900">
              <a:buAutoNum type="arabicPeriod" startAt="17"/>
            </a:pP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Prusy</a:t>
            </a:r>
          </a:p>
          <a:p>
            <a:pPr marL="342900" indent="-342900">
              <a:buAutoNum type="arabicPeriod" startAt="17"/>
            </a:pP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Nieco ponad 6,3 km</a:t>
            </a:r>
          </a:p>
          <a:p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126</a:t>
            </a:r>
            <a:endParaRPr lang="pl-PL" sz="1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   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Krzysztof </a:t>
            </a:r>
            <a:r>
              <a:rPr lang="pl-PL" sz="1600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Niszczycki</a:t>
            </a:r>
            <a:endParaRPr lang="pl-PL" sz="1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sz="1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sz="1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457200" lvl="0" indent="-457200">
              <a:buFontTx/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Prostokąt zaokrąglony 6"/>
          <p:cNvSpPr/>
          <p:nvPr/>
        </p:nvSpPr>
        <p:spPr>
          <a:xfrm>
            <a:off x="2365577" y="3831015"/>
            <a:ext cx="7460846" cy="27745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  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Urząd Miasta</a:t>
            </a:r>
            <a:endParaRPr lang="pl-PL" sz="1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Zakłady 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Wytwórcze Aparatury Rozdzielczej</a:t>
            </a:r>
          </a:p>
          <a:p>
            <a:pPr marL="342900" lvl="0" indent="-342900">
              <a:buAutoNum type="arabicPeriod" startAt="23"/>
            </a:pP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spłonął wskutek przypadkowego zaprószenia ognia przez żołnierzy radzieckich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ajor Stefan Cielecki </a:t>
            </a:r>
            <a:endParaRPr lang="pl-PL" sz="1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1924</a:t>
            </a:r>
            <a:endParaRPr lang="pl-PL" sz="1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Aleksander Kwaśniewski</a:t>
            </a:r>
            <a:endParaRPr lang="pl-PL" sz="1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Pułk Ułanów Legionowych im. marsz. Edwarda Śmigłego-Rydza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Rondo 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im. kpt. pil. Kazimierza Dudzińskiego 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iesław 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Wróblewski – radny Rady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Miejskiej w 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Przasnyszu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Przy 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Kościele i Klasztorze Ojców Pasjonistów</a:t>
            </a:r>
            <a:endParaRPr lang="pl-PL" sz="1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sz="1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sz="1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849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762990" y="133764"/>
            <a:ext cx="8666019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Gdzie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nieopodal Przasnysza dn. 17.X.1944 miała miejsce bitwa partyzancka oddziału Armii Krajowej z przeważającymi siłami niemieckimi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9232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Szlą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313676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Parciakami</a:t>
            </a:r>
            <a:endParaRPr lang="pl-PL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Nieopodal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Jednorożca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617523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Koło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Łaniąt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697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846118" y="158701"/>
            <a:ext cx="8499764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W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którym roku, dzięki staraniom regionalisty Włodzimierza Rykowskiego, powstało Towarzystwo Przyjaciół Ziemi Przasnyskiej 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9232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1960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1970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1977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313809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1965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036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916083" y="117138"/>
            <a:ext cx="8359833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W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którym roku nastąpiło oficjalne otwarcie nowego gmachu przasnyskiego szpitala przy ulicy Sadowej 9 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10227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2002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2005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313809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1999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20973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2007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207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821179" y="252413"/>
            <a:ext cx="8549641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Regionalista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dziennikarz, autor m.in. publikacji „ Kronika Gimnazjum i LO w Przasnyszu 1923-1993”. O jaką postać pytamy 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312814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Włodzimierz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Rykowski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Franciszek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Kaszubowski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Mariusz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Bondarczuk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82378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Aleksander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Drwęcki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852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821179" y="150389"/>
            <a:ext cx="8549641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Obiekt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 powstał w Przasnyszu przed II wojną światową. Początkowo znany był powszechnie jako „</a:t>
            </a:r>
            <a:r>
              <a:rPr lang="pl-PL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Sporciak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 Jest to obecny …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9232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Miejski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 Kultury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313676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Stadion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Miejski</a:t>
            </a:r>
            <a:endParaRPr lang="pl-PL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Budynek 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Starostwa Powiatowego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618120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Urząd 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Miasta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606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326572" y="252413"/>
            <a:ext cx="9538855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W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którym roku po raz pierwszy przyznano statuetkę „Przaśnika”; nagrodę nadawaną przez TPZP osobom szczególnie zasłużonym dla ziemi przasnyskiej 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5682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1996</a:t>
            </a:r>
            <a:endParaRPr lang="pl-PL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2002</a:t>
            </a:r>
            <a:endParaRPr lang="pl-PL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2005</a:t>
            </a:r>
            <a:endParaRPr lang="pl-PL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3114275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1999</a:t>
            </a:r>
            <a:endParaRPr lang="pl-PL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947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1173</Words>
  <Application>Microsoft Office PowerPoint</Application>
  <PresentationFormat>Panoramiczny</PresentationFormat>
  <Paragraphs>240</Paragraphs>
  <Slides>32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32</vt:i4>
      </vt:variant>
    </vt:vector>
  </HeadingPairs>
  <TitlesOfParts>
    <vt:vector size="39" baseType="lpstr">
      <vt:lpstr>Arial</vt:lpstr>
      <vt:lpstr>Calibri</vt:lpstr>
      <vt:lpstr>Calibri Light</vt:lpstr>
      <vt:lpstr>Chiller</vt:lpstr>
      <vt:lpstr>Harrington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Bibliotekarz</dc:creator>
  <cp:lastModifiedBy>Bibliotekarz</cp:lastModifiedBy>
  <cp:revision>71</cp:revision>
  <dcterms:created xsi:type="dcterms:W3CDTF">2020-09-26T07:15:27Z</dcterms:created>
  <dcterms:modified xsi:type="dcterms:W3CDTF">2020-09-29T13:39:16Z</dcterms:modified>
</cp:coreProperties>
</file>