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087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2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585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313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249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10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345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8941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062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690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968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57799-99C8-4A53-8E99-FD6BA9097C79}" type="datetimeFigureOut">
              <a:rPr lang="pl-PL" smtClean="0"/>
              <a:t>29.09.2020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A1F97-9FD0-4D5B-BFD6-6A0A3122096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073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47949" y="723714"/>
            <a:ext cx="8296101" cy="1711915"/>
          </a:xfrm>
          <a:prstGeom prst="horizontalScroll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6000" b="1" i="1" dirty="0" smtClean="0">
                <a:ln/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Wielki Test o </a:t>
            </a:r>
            <a:r>
              <a:rPr lang="pl-PL" sz="6000" b="1" i="1" dirty="0" smtClean="0">
                <a:ln/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</a:t>
            </a:r>
            <a:endParaRPr lang="pl-PL" sz="6000" b="1" i="1" dirty="0">
              <a:ln/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Podwójna fala 10"/>
          <p:cNvSpPr/>
          <p:nvPr/>
        </p:nvSpPr>
        <p:spPr>
          <a:xfrm rot="21144446">
            <a:off x="3505984" y="3238988"/>
            <a:ext cx="5180029" cy="2316464"/>
          </a:xfrm>
          <a:prstGeom prst="doubleWav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00" b="1" i="1" dirty="0" smtClean="0">
                <a:solidFill>
                  <a:srgbClr val="002060"/>
                </a:solidFill>
                <a:latin typeface="Chiller" panose="04020404031007020602" pitchFamily="82" charset="0"/>
              </a:rPr>
              <a:t>Pytania oraz odpowiedzi</a:t>
            </a:r>
          </a:p>
          <a:p>
            <a:pPr algn="ctr"/>
            <a:r>
              <a:rPr lang="pl-PL" sz="5400" b="1" i="1" dirty="0" smtClean="0">
                <a:solidFill>
                  <a:srgbClr val="7030A0"/>
                </a:solidFill>
                <a:latin typeface="Chiller" panose="04020404031007020602" pitchFamily="82" charset="0"/>
              </a:rPr>
              <a:t>I etap</a:t>
            </a:r>
            <a:endParaRPr lang="pl-PL" sz="5400" b="1" i="1" dirty="0">
              <a:solidFill>
                <a:srgbClr val="7030A0"/>
              </a:solidFill>
              <a:latin typeface="Chiller" panose="040204040310070206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271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05790" y="117138"/>
            <a:ext cx="9580419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Przasnyski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szpital nosi imię doktora Wojciecha Oczko. Jaką postacią historycznie był ów patron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był on …</a:t>
            </a:r>
            <a:endParaRPr lang="pl-PL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65342" y="3429000"/>
            <a:ext cx="2880000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Inicjatorem założenia</a:t>
            </a:r>
          </a:p>
          <a:p>
            <a:pPr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1857 roku Akademii Medyko-Chirurgicznej </a:t>
            </a:r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Warszawie</a:t>
            </a:r>
            <a:endParaRPr lang="pl-PL" sz="20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29250" y="3429000"/>
            <a:ext cx="2961777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Burmistrzem miasta</a:t>
            </a:r>
          </a:p>
          <a:p>
            <a:pPr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krótkim </a:t>
            </a:r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okresie podczas 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Dwudziestolecia </a:t>
            </a:r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Międzywojennego</a:t>
            </a:r>
          </a:p>
          <a:p>
            <a:pPr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(1918-1939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pl-PL" sz="20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097296" y="3429000"/>
            <a:ext cx="2880000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Działającym 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lokalnie lekarzem-społecznikiem w XVIII wieku</a:t>
            </a:r>
            <a:endParaRPr lang="pl-PL" sz="20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42981" y="3429000"/>
            <a:ext cx="2880000" cy="16085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Nadwornym lekarzem polskich królów</a:t>
            </a:r>
          </a:p>
          <a:p>
            <a:pPr lvl="0"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XVI stuleciu</a:t>
            </a:r>
            <a:endParaRPr lang="pl-PL" sz="20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496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39289" y="117138"/>
            <a:ext cx="9713422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Jakim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wskaźnikiem gęstości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zaludnienia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(tj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liczby mieszkańców na jeden kilometr kwadratowy) może poszczycić się Przasnysz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333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1211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975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688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39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01634" y="117138"/>
            <a:ext cx="9588732" cy="2808942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latach 90-tych ubiegłego wieku dużą popularnością, zwłaszcza wśród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najmłodszych,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cieszył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się tzw. „Miś Uszatek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wdzięczna nazwa odnosiła się do …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216000" y="3428998"/>
            <a:ext cx="2880000" cy="159188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Pluszowej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maskotki, występującej na różnych imprezach miejskich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208623" y="3428999"/>
            <a:ext cx="2953465" cy="15918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Rodzaju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lokalnego, lodowego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przysmaku dla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dzieci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44615" y="3428999"/>
            <a:ext cx="2880000" cy="15918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Wariantu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popularnej gry karcianej dla całej rodziny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146510" y="3428998"/>
            <a:ext cx="2953465" cy="159188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Sklepu z zabawkami zlokalizowanego na rynku miejskim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665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160664" y="28970"/>
            <a:ext cx="9870672" cy="296688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Zasłużony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Przasnysza kombatant,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nauczyciel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regionalista śp. Aleksander Drwęcki w minionym roku został patronem jednej z nowych ulic na terenie miasta. Gdzie dokładnie znajduje się ulica jego imienia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Osiedlu Rolnicza, na północ od szpitala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063134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 częścią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Wschód, koło Jednostki Wojskowej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031567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Waliszewo, koło Alei Jana Pawła II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84791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Rejon ulic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Witolda Pileckiego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Gołymińskiej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6846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64573" y="112097"/>
            <a:ext cx="9662853" cy="2983509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W </a:t>
            </a: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roku 1937 jego rodzina przeprowadziła się do Przasnysza. Po wojnie studiował malarstwo na Akademii Sztuk Pięknych w niemieckim </a:t>
            </a:r>
            <a:r>
              <a:rPr lang="pl-PL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Düsseldorfie</a:t>
            </a:r>
            <a:r>
              <a:rPr lang="pl-PL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W 1949 wyemigrował do Australii. Uznawany za prekursora użycia efektów laserowych w sztuce teatralnej. Jego imię nosi jedna z ulic przasnyskiego Osiedla Orlika. Książkę mu poświęconą napisali Państwo Agnieszka i Krzysztof Gadomscy. O kim mowa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5132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Olgierd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Vetesco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82222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Edmund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Majkowski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27988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Konstanty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Pukianiec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10898" y="362964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Stanisław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Ostoja-Kotkowski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26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47601" y="117138"/>
            <a:ext cx="9696797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Rynek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 w centrum Przasnysza może się poszczycić bardzo regularnym układem przestrzennym, zbliżonym do pewnej figury geometrycznej. Jakiej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09792" y="3429000"/>
            <a:ext cx="2880000" cy="1500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Kwadratu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boku wynoszącym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dokładnie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 metry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23103" y="3429000"/>
            <a:ext cx="2961777" cy="1500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Trapezu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podstawach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100 i 120 metrów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8191" y="3429000"/>
            <a:ext cx="2880000" cy="150044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Rombu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każdym bokiem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równym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przybliżeniu</a:t>
            </a:r>
          </a:p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metrom 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93809" y="3429000"/>
            <a:ext cx="2880000" cy="150044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Prostokąta o bokach długości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ok. 90 i 88 metrów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162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18606" y="112222"/>
            <a:ext cx="9554788" cy="331677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Według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legendy, powstanie Przasnysza związane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nagłą wizytą księcia Konrada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Mazowieckiego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domostwie pewnego młynarza, który nie poskąpił gościny nieznanemu na początku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przybyszowi.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nazywał się ów gospodarz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84012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Przaśniechwał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28452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Przesnycha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1364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Przasnywój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72892" y="385294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Przasnych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444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34885" y="87159"/>
            <a:ext cx="9522230" cy="328780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pewnym dziele z minionych wieków Przasnysz jest wzmiankowany jako „wielkie miasto znane z jarmarków na woły” i które przerasta pobliski Ciechanów pod względem gęstości zaludnienia oraz ilości domów mieszkalnych. O jakim dziele mowa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5132" y="3629643"/>
            <a:ext cx="2880000" cy="15574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Aleksander Gwagnin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„Kronika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sarmacji europejskiej”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182222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„Encyklopedja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staropolska” Zygmunta Glogera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27988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Wojciech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Oczko „Cieplice”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10898" y="3629642"/>
            <a:ext cx="2880000" cy="15574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„Najstarszy opis Mazowsza” Jędrzeja Święcickiego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570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2134974" y="112097"/>
            <a:ext cx="7922051" cy="296688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Spod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przasnyskiego ratusza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chcemy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dotrzeć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pobliską ulicę, dawniej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znaną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Świętomichalska (Św. Michała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jakim kierunku powinniśmy się udać ? 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534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Zachodnim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12625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Północnym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08898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Wschodnim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21910" y="3429000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Południowym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35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22663" y="83887"/>
            <a:ext cx="9746673" cy="3000135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okresie PRL-u wiele ulic Przasnysza posiadało zupełnie inne nazwy niż obecnie. Do jednej z najważniejszych arterii należała wówczas dzisiejsza ulica marszałka Józefa Piłsudskiego. A jakie miano nosiła ona pół wieku temu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44769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Aleja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Gwardii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Ludowej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190535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Ulica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Bolesława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Bieruta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36301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Aleja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Karola Świerczewskiego 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99003" y="371994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Ulica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Hanki Sawickiej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74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 algn="just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Jaką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liczbą mieszkańców mogło poszczycić się miasto Przasnysz według danych Głównego Urzędu Statystycznego na koniec roku 2019 ?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28144" y="348695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Nieco ponad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tysięcy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6173910" y="348718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Powyżej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tysięcy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9219676" y="3487189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Oscylującą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okolicach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tysięcy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rostokąt zaokrąglony 14"/>
          <p:cNvSpPr/>
          <p:nvPr/>
        </p:nvSpPr>
        <p:spPr>
          <a:xfrm>
            <a:off x="82378" y="348695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Około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i pół tysiąca</a:t>
            </a:r>
          </a:p>
        </p:txBody>
      </p:sp>
    </p:spTree>
    <p:extLst>
      <p:ext uri="{BB962C8B-B14F-4D97-AF65-F5344CB8AC3E}">
        <p14:creationId xmlns:p14="http://schemas.microsoft.com/office/powerpoint/2010/main" val="1360331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75137" y="140280"/>
            <a:ext cx="9641725" cy="274426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 do dyspozycji miłośników jednośladów pozostaje ciągle zwiększająca się długość ścieżek rowerowych. Jaką łączną liczbę kilometrów miały tego rodzaju miejskie trasy w roku 2018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10227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km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km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3809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 km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0973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4954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197225" y="94516"/>
            <a:ext cx="9797550" cy="3492382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Przasnysz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znajduje się w ciągu Drogi Krajowej, która łączy Warszawę i Olsztyn. Szczególnie wzmożony ruch można na niej zaobserwować w sezonie wiosenno-letnim. Z jakim numerem wspomnianej Drogi Krajowej będziemy mieli do czynienia wertując atlas samochodowy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8816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5980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544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2398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617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95622" y="3961015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pl-PL" sz="28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878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709189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Przed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za (nie)wielką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wodą: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łącznie mostów przez Węgierkę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mają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dyspozycji kierowcy aut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osobowych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obszarze miasta Przasnysz: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0258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602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39288" y="117138"/>
            <a:ext cx="9733511" cy="2725815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Kibica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piłki nożnej w naszym mieście nie może zabraknąć na żadnym meczu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Biało-Niebieskich,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czyli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drużyny MKS Przasnysz. Za trzy lata klub będzie obchodził okrągłą rocznicę swojego powstania. Którą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Pięćdziesiątą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Dziewięćdziesiątą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Dwusetną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etną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574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40446" y="103909"/>
            <a:ext cx="9511108" cy="277229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Śp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Edmund Majkowski (1929-2009) był wybitnym rzeźbiarzem, autorem wielu prac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obecnych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przestrzeni publicznej naszego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miasta.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Które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poniższych dzieł nie wyszło spod jego ręki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pl-PL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84012" y="373657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Pomnik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Nadania Praw Miejskich na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Rynku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Przasnyszu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3128452" y="373657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Płaskorzeźba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„Bitwa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Zwłodziem”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Parku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Miejskim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1364" y="373657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Płaskorzeźba </a:t>
            </a:r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gmachu Domu Rzemiosła</a:t>
            </a: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72892" y="372649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Pomnik patrona miasta Św. Stanisława Kostki koło Miejskiego Domu Kultury</a:t>
            </a: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40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771303" y="133764"/>
            <a:ext cx="864939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Jakie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wymiary w metrach ma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boisko Stadionu Miejskiego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 ul. Baranowskiej, na którym swoje mecze rozgrywa MKS Przasnysz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50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134 </a:t>
            </a:r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90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148 </a:t>
            </a:r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100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0258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101 </a:t>
            </a:r>
            <a:r>
              <a:rPr lang="pl-PL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4116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„</a:t>
            </a:r>
            <a:r>
              <a:rPr lang="pl-PL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Wembley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to popularne określenie pewnego obiektu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sportowo-rekreacyjnego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terenie miasta Przasnysz. Którego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143833" y="3113116"/>
            <a:ext cx="288000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Stadionu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MKS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 przy ul. Baranowskiej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215473" y="3113116"/>
            <a:ext cx="288000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„Orlika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przy szkole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Sadowej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01742" y="3113116"/>
            <a:ext cx="303582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Boiska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wielofunkcyjnego przy Klubie Garnizonowym Jednostki Wojskowej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68167" y="3113116"/>
            <a:ext cx="2880000" cy="19243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Dużego boiska na ul. Orlika, obok siedziby Spółdzielni Mieszkaniowej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3551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27389" y="356701"/>
            <a:ext cx="8937222" cy="1744913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Nazwa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„Węgierka” na pewno nie odnosi się do: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231922" y="2822171"/>
            <a:ext cx="2880000" cy="2190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Dawnych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zakładów meblarskich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mieście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216531" y="2822171"/>
            <a:ext cx="2880000" cy="2190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Miejskiego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klubu sportowego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powstałego po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wojnie światowej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01140" y="2822171"/>
            <a:ext cx="2880000" cy="2190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Rzeki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płynącej przez Przasnysz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247313" y="2822171"/>
            <a:ext cx="2880000" cy="21904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Zarazy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przywleczonej</a:t>
            </a:r>
          </a:p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Węgier, która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XVII wieku spustoszyła Przasnysz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5998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34884" y="87159"/>
            <a:ext cx="9679479" cy="3287808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 oprócz Muzeum Historycznego istnieje jeszcze druga tego rodzaju placówka, która powstała dzięki staraniom lokalnych regionalistów i społeczników. Mowa oczywiście o Muzeum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Weterynarii.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powołał je do życia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5132" y="3629643"/>
            <a:ext cx="2880000" cy="155749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 Piotr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Kaszubowski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182222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Śp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Włodzimierz Rykowski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27988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Roman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Hoppe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36456" y="3629644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Państwo Wiesława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Waldemar Krzyżewscy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76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962457" y="0"/>
            <a:ext cx="10267085" cy="3617073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W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dawnym Przasnyszu pokojowo koegzystowały ze sobą różne wyznania religijne. W przestrzeni miejskiej w różnych okresach funkcjonowały także ich świątynie. Na przykład jedną z nich wzniesiono pod koniec XIX wieku na ul. Bydlęcej (obecna Berka Joselewicza). Budowla przetrwała do roku 1939, kiedy to została bezpowrotnie zniszczona. O jakiej świątyni mowa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123793" y="3951243"/>
            <a:ext cx="2815497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Cerkiew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prawosławna pw. Św. Aleksandra Newskiego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29250" y="3951244"/>
            <a:ext cx="2880000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Kościół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ewangelicko-augsburski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094271" y="3951244"/>
            <a:ext cx="2880000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Kościół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Ducha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64229" y="3951243"/>
            <a:ext cx="2880000" cy="152538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Synagoga</a:t>
            </a: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9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Ile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łącznie małżeństw zawarli mieszkańcy Przasnysza w minionym roku 2019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876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222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876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4216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233574" y="47236"/>
            <a:ext cx="9724852" cy="401089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świadomości starszych Przasnyszan nazwa „Wenecja” nie oznacza tylko i wyłącznie słynnego miasta na wodzie w słonecznej Italii. To również określenie pewnego dawniej istniejącego,  bardzo ówcześnie popularnego miejsca w życiu rozrywkowo-towarzyskim ich miasta. Jakiego rodzaju był to lokal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123228" y="420208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Restauracja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45076" y="4212107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 taneczna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188772" y="420208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 mleczny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66924" y="4202084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Kawiarnia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40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 św. Stanisław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Kostka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został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patronem miasta Przasnysz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2007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2906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544770" y="117138"/>
            <a:ext cx="9114906" cy="3311862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Wielkie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ogólnopolskie emocje sportowe swego czasu nie ominęły również Przasnysza. Przez nasze miasto wiodła bowiem trasa pierwszego etapu 63. edycji wyścigu kolarskiego Tour de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Pologne.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 miało to miejsce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7386" y="394439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2000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11826" y="394439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2003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194738" y="394439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2010</a:t>
            </a:r>
            <a:endParaRPr lang="pl-PL" sz="2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56266" y="394439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</a:t>
            </a:r>
            <a:endParaRPr lang="pl-PL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7300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990426" y="137035"/>
            <a:ext cx="10211148" cy="296688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Pod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jaką nazwą znane są cykliczne, coroczne imprezy kulturalno-rozrywkowe w Przasnyszu, podczas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których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czerwcowy weekend można posłuchać występów zaproszonych gwiazd sceny muzycznej z całego kraju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90283" y="376982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Dni Przasnysza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Powiatu Przasnyskiego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37563" y="3769822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Przasnyska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Biesiada Kulturalna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13923" y="376982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Wielkie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Przasnyskie </a:t>
            </a:r>
            <a:r>
              <a:rPr lang="pl-PL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Gwiazdobranie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51293" y="376982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Dni Przasnysza</a:t>
            </a:r>
          </a:p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Ziemi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Przasnyskiej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3269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125335" y="115624"/>
            <a:ext cx="9941330" cy="397272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33. W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 powstał zespół muzyczny, o którym szerzej usłyszała Polska w latach 80-tych minionego wieku. W 1983 roku grupa została laureatem Ogólnopolskiego Przeglądu Piosenki Młodzieżowej we Wrocławiu. Pięć lat później jej utwór „Telewizyjna gra” znalazł się na składance „Jarocin’88”. W roku 1998 światło dzienne ujrzał wydany własnym sumptem album „Metalowa Wola”. O jakiej formacji mowa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4152208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Tajfun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4152208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Zefir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4152208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Zew wiatru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4152208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Przeciąg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266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965315" y="191068"/>
            <a:ext cx="10261370" cy="2642687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34. Jaką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funkcję pełnił na samym początku gmach przy ul. Jarosława Dąbrowskiego 3 (oddany do użytku w okresie Dwudziestolecia Międzywojennego), w którym obecnie mieści się Miejska Biblioteka Publiczna w Przasnyszu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</a:t>
            </a:r>
          </a:p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Bankietowa 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Kino </a:t>
            </a: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„Światowid”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Siedziba </a:t>
            </a:r>
          </a:p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Władz </a:t>
            </a: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Miasta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0258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Teatr</a:t>
            </a:r>
          </a:p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Miejski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8396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826077" y="252413"/>
            <a:ext cx="10539846" cy="268425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pewnym swoim dziele literackim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Henryk Sienkiewicz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zamieścił opis dworku myśliwskiego lokalnych książąt, który znajdował się właśnie w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Przasnyszu.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jakiej książce pisarza mowa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„Quo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Vadis”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313676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„Potop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„W pustyni</a:t>
            </a:r>
          </a:p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puszczy”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8120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Krzyżacy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pl-PL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4723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328997" y="158701"/>
            <a:ext cx="9534006" cy="3149764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36. W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swojej historii Przasnysz aż dwukrotnie w ciągu jednego tylko roku był świadkiem zaciekłych bitew wrogich sobie armii, które przyczyniły się do poważnego zniszczenia jego zabudowy. Który rok obfitował w tak intensywne działania wojenne na terenie miasta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53083" y="380307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1794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98849" y="380307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1939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44615" y="380307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1863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107317" y="380307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1915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5257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437062" y="0"/>
            <a:ext cx="9317875" cy="3532149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37. Jedna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przasnyskich ulic nosi nazwę burmistrza </a:t>
            </a:r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miasta</a:t>
            </a:r>
          </a:p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okresu międzywojennego, który w znacznej mierze przyczynił się do jego odbudowy po </a:t>
            </a:r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zakończeniu</a:t>
            </a:r>
          </a:p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wojny światowej. Niestety, zginął on </a:t>
            </a:r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tragicznie</a:t>
            </a:r>
          </a:p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wyniku katastrofy lotniczej w roku </a:t>
            </a:r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1925.</a:t>
            </a:r>
          </a:p>
          <a:p>
            <a:pPr algn="ctr"/>
            <a:r>
              <a:rPr lang="pl-PL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jaką wybitną postać chodzi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73445" y="391945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Maciej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Żmijewski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90535" y="391945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Michał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Obojski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36301" y="391945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Konstanty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Pukianiec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44769" y="3919451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Bronisław Matuszewski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308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120332" y="49751"/>
            <a:ext cx="9951336" cy="3379249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38. Przasnysz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ważny historycznie i religijnie ośrodek, jeśli chodzi o związane z nim na przestrzeni dziejów losy różnych zgromadzeń zakonnych – zarówno męskich, </a:t>
            </a:r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</a:t>
            </a:r>
          </a:p>
          <a:p>
            <a:pPr algn="ctr"/>
            <a:r>
              <a:rPr lang="pl-PL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żeńskich. Jednak poniżej widnieje nazwa jednego zakonu, który nigdy nie rezydował w naszym mieście. Którego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90283" y="376982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Bernardyni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096000" y="3769822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Pasjoniści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13923" y="3769822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Klaryski Kapucynki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168167" y="3769822"/>
            <a:ext cx="297009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Urszulanki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87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762990" y="133764"/>
            <a:ext cx="8666019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Jak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wyglądał podział procentowy mieszkańców naszego miasta ze względu na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płeć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(wg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GUS na dzień 31.XII.2019)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Kobiety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57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%,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mężczyźni – 43 %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313676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Mężczyźni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50,6 %, kobiety – 49,4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Dokładnie</a:t>
            </a:r>
          </a:p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50 %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617523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Kobiety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51,8 %,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mężczyźni –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48,2 </a:t>
            </a:r>
            <a:r>
              <a:rPr lang="pl-P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1046972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46612" y="117138"/>
            <a:ext cx="9143308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jakim zespole muzycznym udziela się obecny burmistrz miasta Przasnysz, Łukasz Chrostowski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Universe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pl-PL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Pograć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Martess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0258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Innym Stanie</a:t>
            </a:r>
            <a:endParaRPr lang="pl-PL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2179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13881" y="93912"/>
            <a:ext cx="8964238" cy="381767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40. W </a:t>
            </a:r>
            <a:r>
              <a:rPr lang="pl-PL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roku 1968 w Przasnyszu na terenie posesji przy ulicy Sienkiewicza 2 dokonano spektakularnego odkrycia archeologicznego. Podczas prac budowlanych natrafiono na największy jak do tej pory w Polsce skarb liczący ok. 20 tys. miedzianych szelągów koronnych i litewskich, wybitych za panowania króla Jana II Kazimierza (II poł. XVII wieku). Skąd wzięła się popularna nazwa tych monet – „boratynki”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64850" y="4479836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nazwiska archeologa opracowującego wykopalisko –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b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Pawła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Boratyńskiego</a:t>
            </a:r>
          </a:p>
        </p:txBody>
      </p:sp>
      <p:sp>
        <p:nvSpPr>
          <p:cNvPr id="12" name="Prostokąt zaokrąglony 11"/>
          <p:cNvSpPr/>
          <p:nvPr/>
        </p:nvSpPr>
        <p:spPr>
          <a:xfrm>
            <a:off x="6175140" y="4479836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nazwiska właściciela posesji, gdzie dokonano znaleziska – niejakiego Pana Boratynowskiego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30285" y="4479836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Pochodzi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Muzeum </a:t>
            </a:r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Archeologicznego </a:t>
            </a:r>
          </a:p>
          <a:p>
            <a:pPr lvl="0" algn="ctr"/>
            <a:r>
              <a:rPr lang="pl-PL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Boratyni, gdzie skarb jest przechowywany 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118956" y="4479836"/>
            <a:ext cx="2880000" cy="155749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Użyczył jej Tytus Liwiusz Boratini – zarządca mennic królewskich, które je wybiły</a:t>
            </a: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5476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613881" y="34196"/>
            <a:ext cx="8964238" cy="804038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4400" b="1" dirty="0" smtClean="0">
                <a:solidFill>
                  <a:srgbClr val="C00000"/>
                </a:solidFill>
                <a:latin typeface="Chiller" panose="04020404031007020602" pitchFamily="82" charset="0"/>
                <a:cs typeface="Times New Roman" panose="02020603050405020304" pitchFamily="18" charset="0"/>
              </a:rPr>
              <a:t>Poprawne odpowiedzi na poszczególne pytania: </a:t>
            </a:r>
            <a:endParaRPr lang="pl-PL" sz="4400" b="1" dirty="0">
              <a:solidFill>
                <a:srgbClr val="C00000"/>
              </a:solidFill>
              <a:latin typeface="Chiller" panose="04020404031007020602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330690" y="909086"/>
            <a:ext cx="5493502" cy="28527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marL="457200" lvl="0" indent="-457200"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Nieco ponad 17 tysięcy</a:t>
            </a:r>
          </a:p>
          <a:p>
            <a:pPr marL="457200" lvl="0" indent="-457200"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</a:t>
            </a:r>
          </a:p>
          <a:p>
            <a:pPr marL="457200" indent="-457200">
              <a:buFontTx/>
              <a:buAutoNum type="arabicPeriod"/>
            </a:pP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Kobiety – 51,8 %, mężczyźni – 48,2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45720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Minus 24</a:t>
            </a:r>
          </a:p>
          <a:p>
            <a:pPr marL="457200" lvl="0" indent="-457200">
              <a:buFontTx/>
              <a:buAutoNum type="arabicPeriod"/>
            </a:pP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25,2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pl-PL" sz="1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WPZ</a:t>
            </a: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Łukasz Chrostowski</a:t>
            </a: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1427</a:t>
            </a: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Nadwornym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lekarzem polskich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królów w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stuleciu</a:t>
            </a:r>
          </a:p>
          <a:p>
            <a:pPr marL="457200" lvl="0" indent="-457200">
              <a:buFontTx/>
              <a:buAutoNum type="arabicPeriod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688</a:t>
            </a: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6096000" y="908237"/>
            <a:ext cx="5666509" cy="28527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Sklepu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zabawkami zlokalizowanego na rynku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miejskim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Rejon ulic Witolda Pileckiego i Gołymińskiej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   Stanisław Ostoja-Kotkowski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Prostokąta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bokach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długości ok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90 i 88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metrów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   Przasnych</a:t>
            </a:r>
          </a:p>
          <a:p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   „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Najstarszy opis Mazowsza” Jędrzeja Święcickiego</a:t>
            </a:r>
            <a:endParaRPr lang="pl-PL" sz="16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   Południowym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   Ulica Hanki Sawickiej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   15 km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20.    57</a:t>
            </a:r>
            <a:endParaRPr lang="pl-PL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70485" y="3831015"/>
            <a:ext cx="7070148" cy="297124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21.   5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  Setną</a:t>
            </a:r>
          </a:p>
          <a:p>
            <a:pPr marL="342900" lvl="0" indent="-342900">
              <a:buAutoNum type="arabicPeriod" startAt="23"/>
            </a:pP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Pomnik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patrona miasta Św. Stanisława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Kostki</a:t>
            </a:r>
          </a:p>
          <a:p>
            <a:pPr lvl="0"/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koło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Miejskiego Domu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Kultury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  101 x 68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Dużego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boiska na ul. Orlika, obok siedziby Spółdzielni Mieszkaniowej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Zarazy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przywleczonej z Węgier,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która w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 wieku spustoszyła Przasnysz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Państwo Wiesława i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Waldemar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Krzyżewscy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  Synagoga miejska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  Kawiarnia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30.   2014</a:t>
            </a:r>
            <a:endParaRPr lang="pl-PL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7438678" y="3831015"/>
            <a:ext cx="4682837" cy="29723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31.   2006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32.   Dni Przasnysza i Ziemi Przasnyskiej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33.   Przeciąg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34.   Teatr Miejski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35.   „Krzyżacy”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36.   1915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37.   Bronisław Matuszewski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38.   Urszulanki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39.   W Innym Stanie</a:t>
            </a:r>
          </a:p>
          <a:p>
            <a:pPr lvl="0"/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Użyczył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 Tytus Liwiusz Boratini –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zarządca</a:t>
            </a:r>
          </a:p>
          <a:p>
            <a:pPr lvl="0"/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mennic </a:t>
            </a:r>
            <a:r>
              <a:rPr lang="pl-PL" sz="1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królewskich, które je wybiły</a:t>
            </a:r>
          </a:p>
          <a:p>
            <a:pPr lvl="0"/>
            <a:endParaRPr lang="pl-PL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l-PL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AutoNum type="arabicPeriod"/>
            </a:pPr>
            <a:endParaRPr lang="pl-PL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l-PL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849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Jaki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współczynnik przyrostu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naturalnego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miał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Przasnysz na koniec roku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(wg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danych GUS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Plus 2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Minus 47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Plus 63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3809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Minus </a:t>
            </a:r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03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Powierzchnia Przasnysza,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mierzona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kilometrach kwadratowych, wynosi dokładnie …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10227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44,8 km</a:t>
            </a:r>
            <a:r>
              <a:rPr lang="pl-PL" sz="2400" b="1" i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32,7 km</a:t>
            </a:r>
            <a:r>
              <a:rPr lang="pl-PL" sz="2400" b="1" i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313809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8,5 km</a:t>
            </a:r>
            <a:r>
              <a:rPr lang="pl-PL" sz="2400" b="1" i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20973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,2 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pl-PL" sz="2400" b="1" i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pl-PL" sz="2400" i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207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Jakimi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literami rozpoczynają się przeważnie tablice rejestracyjne samochodów mieszkańców naszego miasta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12814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WPR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OKL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82378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WPZ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852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416637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Jak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nazywa się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obecny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burmistrz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miasta Przasnysz ?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9232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Waldemar Trochimiuk</a:t>
            </a:r>
            <a:endParaRPr lang="pl-PL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313676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Krzysztof Bieńkowski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Mateusz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Chrostowski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6181204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Łuka</a:t>
            </a:r>
            <a:r>
              <a:rPr lang="pl-PL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</a:t>
            </a:r>
            <a:endParaRPr lang="pl-PL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pl-PL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Chrostowski</a:t>
            </a:r>
            <a:endParaRPr lang="pl-PL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0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8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50" y="252413"/>
            <a:ext cx="5295900" cy="6353175"/>
          </a:xfrm>
          <a:prstGeom prst="rect">
            <a:avLst/>
          </a:prstGeom>
        </p:spPr>
      </p:pic>
      <p:sp>
        <p:nvSpPr>
          <p:cNvPr id="10" name="Zwój poziomy 9"/>
          <p:cNvSpPr/>
          <p:nvPr/>
        </p:nvSpPr>
        <p:spPr>
          <a:xfrm>
            <a:off x="1916083" y="117138"/>
            <a:ext cx="8359833" cy="2277181"/>
          </a:xfrm>
          <a:prstGeom prst="horizont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W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którym roku Przasnysz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otrzymał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prawa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miejskie od lokalnego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suwerena,</a:t>
            </a:r>
          </a:p>
          <a:p>
            <a:pPr algn="ctr"/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księcia </a:t>
            </a:r>
            <a:r>
              <a:rPr lang="pl-PL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mazowieckiego Janusza I Starszego </a:t>
            </a: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5682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173910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1447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9219676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1462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3114275" y="3429000"/>
            <a:ext cx="2880000" cy="1260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pl-PL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1427</a:t>
            </a:r>
            <a:endParaRPr lang="pl-PL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47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2040</Words>
  <Application>Microsoft Office PowerPoint</Application>
  <PresentationFormat>Panoramiczny</PresentationFormat>
  <Paragraphs>363</Paragraphs>
  <Slides>42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Chiller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Bibliotekarz</dc:creator>
  <cp:lastModifiedBy>Bibliotekarz</cp:lastModifiedBy>
  <cp:revision>51</cp:revision>
  <dcterms:created xsi:type="dcterms:W3CDTF">2020-09-26T07:15:27Z</dcterms:created>
  <dcterms:modified xsi:type="dcterms:W3CDTF">2020-09-29T12:42:14Z</dcterms:modified>
</cp:coreProperties>
</file>